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646133"/>
            <a:ext cx="6217920" cy="35018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282989"/>
            <a:ext cx="5486400" cy="2428451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98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02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35517"/>
            <a:ext cx="1577340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5517"/>
            <a:ext cx="4640580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1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507618"/>
            <a:ext cx="6309360" cy="4184014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731215"/>
            <a:ext cx="6309360" cy="2200274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13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677584"/>
            <a:ext cx="31089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677584"/>
            <a:ext cx="31089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12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35519"/>
            <a:ext cx="630936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465706"/>
            <a:ext cx="3094672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674110"/>
            <a:ext cx="309467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465706"/>
            <a:ext cx="3109913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674110"/>
            <a:ext cx="310991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91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62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68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448226"/>
            <a:ext cx="3703320" cy="714798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29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6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448226"/>
            <a:ext cx="3703320" cy="714798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29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2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35519"/>
            <a:ext cx="630936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677584"/>
            <a:ext cx="630936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F8A91-EB85-41A5-AB47-0D871BF166D0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9322649"/>
            <a:ext cx="24688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8ECC6-9FAE-4CD0-B71F-8DE27D204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2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755B44-7BA2-483C-A757-7E40B800C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798" y="7106849"/>
            <a:ext cx="3935402" cy="2951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91F395-C681-4B01-93D9-2D4DB5394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9" y="1413470"/>
            <a:ext cx="3664284" cy="31139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4355E5-73A4-47DE-8EF4-93EC9C4505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94271" y="6598507"/>
            <a:ext cx="3954163" cy="29656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295DBE9-37DD-4EFB-9791-C45EF172B063}"/>
              </a:ext>
            </a:extLst>
          </p:cNvPr>
          <p:cNvSpPr/>
          <p:nvPr/>
        </p:nvSpPr>
        <p:spPr>
          <a:xfrm>
            <a:off x="1004662" y="669968"/>
            <a:ext cx="53058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The </a:t>
            </a:r>
            <a:r>
              <a:rPr lang="en-US" sz="5400" b="1" i="1" dirty="0" err="1">
                <a:ln/>
                <a:solidFill>
                  <a:schemeClr val="accent4"/>
                </a:solidFill>
              </a:rPr>
              <a:t>Smartwalker</a:t>
            </a:r>
            <a:r>
              <a:rPr lang="en-US" sz="5400" b="1" i="1" dirty="0">
                <a:ln/>
                <a:solidFill>
                  <a:schemeClr val="accent4"/>
                </a:solidFill>
              </a:rPr>
              <a:t>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EBD660-2D4E-498B-B17C-AC449E1AD7CB}"/>
              </a:ext>
            </a:extLst>
          </p:cNvPr>
          <p:cNvSpPr txBox="1"/>
          <p:nvPr/>
        </p:nvSpPr>
        <p:spPr>
          <a:xfrm>
            <a:off x="248451" y="4650245"/>
            <a:ext cx="4312943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Walker fitted with sensors, buttons, and lights to check in on your presence and make you safe!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466C37-FCB3-42D8-AB95-B5C4C0BD7DE1}"/>
              </a:ext>
            </a:extLst>
          </p:cNvPr>
          <p:cNvSpPr txBox="1"/>
          <p:nvPr/>
        </p:nvSpPr>
        <p:spPr>
          <a:xfrm>
            <a:off x="314659" y="5789131"/>
            <a:ext cx="21624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WOW your friends!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A9F3B2-05D0-4582-A6DB-167D94329FFA}"/>
              </a:ext>
            </a:extLst>
          </p:cNvPr>
          <p:cNvSpPr txBox="1"/>
          <p:nvPr/>
        </p:nvSpPr>
        <p:spPr>
          <a:xfrm>
            <a:off x="70804" y="23637"/>
            <a:ext cx="427877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Live alone, but need a walking aid? You should try…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ECD64A-A6EB-416B-93B3-84F390C0F017}"/>
              </a:ext>
            </a:extLst>
          </p:cNvPr>
          <p:cNvSpPr txBox="1"/>
          <p:nvPr/>
        </p:nvSpPr>
        <p:spPr>
          <a:xfrm>
            <a:off x="4349580" y="5752407"/>
            <a:ext cx="324342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Logs time of use daily!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9916FF-8032-453A-9FFE-D2BF4B8F1CE0}"/>
              </a:ext>
            </a:extLst>
          </p:cNvPr>
          <p:cNvSpPr txBox="1"/>
          <p:nvPr/>
        </p:nvSpPr>
        <p:spPr>
          <a:xfrm>
            <a:off x="3379798" y="6398739"/>
            <a:ext cx="248676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All stored in a lightweight box!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E10D5FF-CAAC-4721-9F89-75AA923570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77731" y="1685318"/>
            <a:ext cx="2174789" cy="16310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9537891-4F03-4655-B1CE-FD1D8DEC728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7" t="42061" r="59326" b="32602"/>
          <a:stretch/>
        </p:blipFill>
        <p:spPr>
          <a:xfrm rot="5400000">
            <a:off x="5675538" y="3182539"/>
            <a:ext cx="832688" cy="185351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5BD30D7-1641-4141-AA7B-C11629DAD915}"/>
              </a:ext>
            </a:extLst>
          </p:cNvPr>
          <p:cNvSpPr txBox="1"/>
          <p:nvPr/>
        </p:nvSpPr>
        <p:spPr>
          <a:xfrm>
            <a:off x="4994808" y="4573369"/>
            <a:ext cx="259819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accent4"/>
                </a:solidFill>
              </a:rPr>
              <a:t>Gives reminders to use through help of lights!</a:t>
            </a:r>
          </a:p>
        </p:txBody>
      </p:sp>
    </p:spTree>
    <p:extLst>
      <p:ext uri="{BB962C8B-B14F-4D97-AF65-F5344CB8AC3E}">
        <p14:creationId xmlns:p14="http://schemas.microsoft.com/office/powerpoint/2010/main" val="4294246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</TotalTime>
  <Words>62</Words>
  <Application>Microsoft Office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Elina Langley</dc:creator>
  <cp:lastModifiedBy>Elina Langley</cp:lastModifiedBy>
  <cp:revision>4</cp:revision>
  <dcterms:created xsi:type="dcterms:W3CDTF">2019-05-07T20:27:15Z</dcterms:created>
  <dcterms:modified xsi:type="dcterms:W3CDTF">2019-05-07T21:52:32Z</dcterms:modified>
</cp:coreProperties>
</file>

<file path=docProps/thumbnail.jpeg>
</file>